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1" r:id="rId4"/>
    <p:sldId id="260" r:id="rId5"/>
    <p:sldId id="262" r:id="rId6"/>
    <p:sldId id="257" r:id="rId7"/>
    <p:sldId id="258" r:id="rId8"/>
    <p:sldId id="264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標題投影片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aseline="0">
                <a:ea typeface="標楷體" panose="03000509000000000000" pitchFamily="65" charset="-120"/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  <a:defRPr sz="6000" baseline="0">
                <a:ea typeface="標楷體" panose="03000509000000000000" pitchFamily="65" charset="-12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zh-TW" altLang="en-US" dirty="0"/>
              <a:t>按一下以編輯母片標題樣式</a:t>
            </a:r>
            <a:endParaRPr dirty="0"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546010CE-2B02-494C-BA08-CAECDFB5C3C6}" type="datetimeFigureOut">
              <a:rPr lang="zh-TW" altLang="en-US" smtClean="0"/>
              <a:t>2023/11/6</a:t>
            </a:fld>
            <a:endParaRPr lang="zh-TW" altLang="en-US"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zh-TW" altLang="en-US"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FE56360F-D1D4-4141-8155-A039827DD8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3703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含標題的圖片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77" name="Google Shape;77;p1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9" name="Google Shape;79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546010CE-2B02-494C-BA08-CAECDFB5C3C6}" type="datetimeFigureOut">
              <a:rPr lang="zh-TW" altLang="en-US" smtClean="0"/>
              <a:t>2023/11/6</a:t>
            </a:fld>
            <a:endParaRPr lang="zh-TW" altLang="en-US"/>
          </a:p>
        </p:txBody>
      </p:sp>
      <p:sp>
        <p:nvSpPr>
          <p:cNvPr id="80" name="Google Shape;80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zh-TW" altLang="en-US"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FE56360F-D1D4-4141-8155-A039827DD8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7548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標題及直排文字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body" idx="1"/>
          </p:nvPr>
        </p:nvSpPr>
        <p:spPr>
          <a:xfrm rot="5400000">
            <a:off x="3577474" y="-1536701"/>
            <a:ext cx="5037053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5" name="Google Shape;8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546010CE-2B02-494C-BA08-CAECDFB5C3C6}" type="datetimeFigureOut">
              <a:rPr lang="zh-TW" altLang="en-US" smtClean="0"/>
              <a:t>2023/11/6</a:t>
            </a:fld>
            <a:endParaRPr lang="zh-TW" altLang="en-US"/>
          </a:p>
        </p:txBody>
      </p:sp>
      <p:sp>
        <p:nvSpPr>
          <p:cNvPr id="86" name="Google Shape;8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zh-TW" altLang="en-US"/>
          </a:p>
        </p:txBody>
      </p:sp>
      <p:sp>
        <p:nvSpPr>
          <p:cNvPr id="87" name="Google Shape;8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FE56360F-D1D4-4141-8155-A039827DD8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8433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直排標題及文字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546010CE-2B02-494C-BA08-CAECDFB5C3C6}" type="datetimeFigureOut">
              <a:rPr lang="zh-TW" altLang="en-US" smtClean="0"/>
              <a:t>2023/11/6</a:t>
            </a:fld>
            <a:endParaRPr lang="zh-TW" altLang="en-US"/>
          </a:p>
        </p:txBody>
      </p:sp>
      <p:sp>
        <p:nvSpPr>
          <p:cNvPr id="92" name="Google Shape;9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zh-TW" altLang="en-US"/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FE56360F-D1D4-4141-8155-A039827DD8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8598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>
  <p:cSld name="標題及物件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838200" y="1201850"/>
            <a:ext cx="10515600" cy="5037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aseline="0">
                <a:ea typeface="標楷體" panose="03000509000000000000" pitchFamily="65" charset="-120"/>
              </a:defRPr>
            </a:lvl1pPr>
            <a:lvl2pPr marL="914400" lvl="1" indent="-330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  <a:defRPr b="1" baseline="0">
                <a:ea typeface="標楷體" panose="03000509000000000000" pitchFamily="65" charset="-12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zh-TW" altLang="en-US" dirty="0"/>
              <a:t>按一下以編輯母片標題樣式</a:t>
            </a:r>
            <a:endParaRPr dirty="0"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546010CE-2B02-494C-BA08-CAECDFB5C3C6}" type="datetimeFigureOut">
              <a:rPr lang="zh-TW" altLang="en-US" smtClean="0"/>
              <a:t>2023/11/6</a:t>
            </a:fld>
            <a:endParaRPr lang="zh-TW" altLang="en-US"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zh-TW" altLang="en-US"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FE56360F-D1D4-4141-8155-A039827DD8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9489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標題及物件">
  <p:cSld name="1_標題及物件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838200" y="1204074"/>
            <a:ext cx="10515600" cy="4434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30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2"/>
          </p:nvPr>
        </p:nvSpPr>
        <p:spPr>
          <a:xfrm>
            <a:off x="838200" y="5638800"/>
            <a:ext cx="10515600" cy="60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30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546010CE-2B02-494C-BA08-CAECDFB5C3C6}" type="datetimeFigureOut">
              <a:rPr lang="zh-TW" altLang="en-US" smtClean="0"/>
              <a:t>2023/11/6</a:t>
            </a:fld>
            <a:endParaRPr lang="zh-TW" altLang="en-US"/>
          </a:p>
        </p:txBody>
      </p:sp>
      <p:sp>
        <p:nvSpPr>
          <p:cNvPr id="35" name="Google Shape;3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zh-TW" altLang="en-US"/>
          </a:p>
        </p:txBody>
      </p:sp>
      <p:sp>
        <p:nvSpPr>
          <p:cNvPr id="36" name="Google Shape;3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FE56360F-D1D4-4141-8155-A039827DD8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9061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章節標題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546010CE-2B02-494C-BA08-CAECDFB5C3C6}" type="datetimeFigureOut">
              <a:rPr lang="zh-TW" altLang="en-US" smtClean="0"/>
              <a:t>2023/11/6</a:t>
            </a:fld>
            <a:endParaRPr lang="zh-TW" altLang="en-US"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zh-TW" altLang="en-US"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FE56360F-D1D4-4141-8155-A039827DD8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4181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兩項物件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7" name="Google Shape;4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546010CE-2B02-494C-BA08-CAECDFB5C3C6}" type="datetimeFigureOut">
              <a:rPr lang="zh-TW" altLang="en-US" smtClean="0"/>
              <a:t>2023/11/6</a:t>
            </a:fld>
            <a:endParaRPr lang="zh-TW" altLang="en-US"/>
          </a:p>
        </p:txBody>
      </p:sp>
      <p:sp>
        <p:nvSpPr>
          <p:cNvPr id="48" name="Google Shape;4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zh-TW" altLang="en-US"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FE56360F-D1D4-4141-8155-A039827DD8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442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比對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6" name="Google Shape;5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546010CE-2B02-494C-BA08-CAECDFB5C3C6}" type="datetimeFigureOut">
              <a:rPr lang="zh-TW" altLang="en-US" smtClean="0"/>
              <a:t>2023/11/6</a:t>
            </a:fld>
            <a:endParaRPr lang="zh-TW" altLang="en-US"/>
          </a:p>
        </p:txBody>
      </p:sp>
      <p:sp>
        <p:nvSpPr>
          <p:cNvPr id="57" name="Google Shape;5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zh-TW" altLang="en-US"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FE56360F-D1D4-4141-8155-A039827DD8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5394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只有標題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546010CE-2B02-494C-BA08-CAECDFB5C3C6}" type="datetimeFigureOut">
              <a:rPr lang="zh-TW" altLang="en-US" smtClean="0"/>
              <a:t>2023/11/6</a:t>
            </a:fld>
            <a:endParaRPr lang="zh-TW" altLang="en-US"/>
          </a:p>
        </p:txBody>
      </p:sp>
      <p:sp>
        <p:nvSpPr>
          <p:cNvPr id="62" name="Google Shape;6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zh-TW" altLang="en-US"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FE56360F-D1D4-4141-8155-A039827DD8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3983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空白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546010CE-2B02-494C-BA08-CAECDFB5C3C6}" type="datetimeFigureOut">
              <a:rPr lang="zh-TW" altLang="en-US" smtClean="0"/>
              <a:t>2023/11/6</a:t>
            </a:fld>
            <a:endParaRPr lang="zh-TW" altLang="en-US"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zh-TW" altLang="en-US"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FE56360F-D1D4-4141-8155-A039827DD8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4176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含標題的內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546010CE-2B02-494C-BA08-CAECDFB5C3C6}" type="datetimeFigureOut">
              <a:rPr lang="zh-TW" altLang="en-US" smtClean="0"/>
              <a:t>2023/11/6</a:t>
            </a:fld>
            <a:endParaRPr lang="zh-TW" altLang="en-US"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zh-TW" altLang="en-US"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FE56360F-D1D4-4141-8155-A039827DD8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859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  <a:defRPr sz="4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 baseline="0">
                <a:solidFill>
                  <a:srgbClr val="888888"/>
                </a:solidFill>
                <a:latin typeface="Times New Roman" panose="02020603050405020304" pitchFamily="18" charset="0"/>
                <a:ea typeface="+mj-ea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546010CE-2B02-494C-BA08-CAECDFB5C3C6}" type="datetimeFigureOut">
              <a:rPr lang="zh-TW" altLang="en-US" smtClean="0"/>
              <a:pPr/>
              <a:t>2023/11/6</a:t>
            </a:fld>
            <a:endParaRPr lang="zh-TW" altLang="en-US"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 baseline="0">
                <a:solidFill>
                  <a:srgbClr val="888888"/>
                </a:solidFill>
                <a:latin typeface="Times New Roman" panose="02020603050405020304" pitchFamily="18" charset="0"/>
                <a:ea typeface="+mj-ea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zh-TW" altLang="en-US"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Times New Roman" panose="02020603050405020304" pitchFamily="18" charset="0"/>
                <a:ea typeface="+mj-ea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FE56360F-D1D4-4141-8155-A039827DD8D1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15" name="Google Shape;15;p1"/>
          <p:cNvCxnSpPr/>
          <p:nvPr/>
        </p:nvCxnSpPr>
        <p:spPr>
          <a:xfrm>
            <a:off x="838200" y="1143848"/>
            <a:ext cx="10515600" cy="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" name="Google Shape;16;p1"/>
          <p:cNvCxnSpPr/>
          <p:nvPr/>
        </p:nvCxnSpPr>
        <p:spPr>
          <a:xfrm>
            <a:off x="838200" y="6296092"/>
            <a:ext cx="10515600" cy="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 descr="C:\Documents and Settings\frederic\My Documents\My Pictures\Wallpaper Images\GSLAB_LOGO1-120x120.jp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73855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 baseline="0">
          <a:solidFill>
            <a:srgbClr val="000000"/>
          </a:solidFill>
          <a:latin typeface="Times New Roman" panose="02020603050405020304" pitchFamily="18" charset="0"/>
          <a:ea typeface="標楷體" panose="03000509000000000000" pitchFamily="65" charset="-120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 baseline="0">
          <a:solidFill>
            <a:srgbClr val="000000"/>
          </a:solidFill>
          <a:latin typeface="Times New Roman" panose="02020603050405020304" pitchFamily="18" charset="0"/>
          <a:ea typeface="標楷體" panose="03000509000000000000" pitchFamily="65" charset="-120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C82EFDCE-32B2-4FA4-8093-4395EC8DC7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TW" dirty="0"/>
          </a:p>
          <a:p>
            <a:r>
              <a:rPr lang="zh-TW" altLang="en-US" dirty="0"/>
              <a:t>姓名</a:t>
            </a:r>
            <a:r>
              <a:rPr lang="en-US" altLang="zh-TW" dirty="0"/>
              <a:t>:</a:t>
            </a:r>
            <a:r>
              <a:rPr lang="zh-TW" altLang="en-US" dirty="0"/>
              <a:t>林宸毅</a:t>
            </a:r>
            <a:endParaRPr lang="en-US" altLang="zh-TW" dirty="0"/>
          </a:p>
          <a:p>
            <a:r>
              <a:rPr lang="zh-TW" altLang="en-US" dirty="0"/>
              <a:t>日期</a:t>
            </a:r>
            <a:r>
              <a:rPr lang="en-US" altLang="zh-TW" dirty="0"/>
              <a:t>:11/6</a:t>
            </a:r>
          </a:p>
          <a:p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B707892-8ED2-41DC-AEDC-2A9DAE75C1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Interrupt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931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CD441AAE-89AC-4FF2-BEB6-76BB78C333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加入函式庫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59F5D39-5855-4DBA-B8CA-E5C66B56B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ISR</a:t>
            </a:r>
            <a:r>
              <a:rPr lang="zh-TW" altLang="en-US" dirty="0"/>
              <a:t>與主程式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E0119C2-31B7-4AE9-A9C8-F2C409BEB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931" y="1940296"/>
            <a:ext cx="6711173" cy="297740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A913E65-2449-45AF-87D1-C94328AA3743}"/>
              </a:ext>
            </a:extLst>
          </p:cNvPr>
          <p:cNvSpPr txBox="1"/>
          <p:nvPr/>
        </p:nvSpPr>
        <p:spPr>
          <a:xfrm>
            <a:off x="5147213" y="4763815"/>
            <a:ext cx="1656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函式庫與宣告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CAAE9DB-D77B-4203-A219-EBF37CFE5074}"/>
              </a:ext>
            </a:extLst>
          </p:cNvPr>
          <p:cNvSpPr/>
          <p:nvPr/>
        </p:nvSpPr>
        <p:spPr>
          <a:xfrm>
            <a:off x="2690750" y="2995795"/>
            <a:ext cx="2005942" cy="2375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1C063737-1F1D-4B4D-BBB5-142EFCFBA0CF}"/>
              </a:ext>
            </a:extLst>
          </p:cNvPr>
          <p:cNvCxnSpPr>
            <a:cxnSpLocks/>
          </p:cNvCxnSpPr>
          <p:nvPr/>
        </p:nvCxnSpPr>
        <p:spPr>
          <a:xfrm flipV="1">
            <a:off x="4696692" y="2823603"/>
            <a:ext cx="1122218" cy="34438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D9F45544-DBF3-41A1-A8CD-86B277BF29A1}"/>
              </a:ext>
            </a:extLst>
          </p:cNvPr>
          <p:cNvSpPr txBox="1"/>
          <p:nvPr/>
        </p:nvSpPr>
        <p:spPr>
          <a:xfrm>
            <a:off x="5818910" y="2633748"/>
            <a:ext cx="1497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中斷函式庫</a:t>
            </a:r>
          </a:p>
        </p:txBody>
      </p:sp>
    </p:spTree>
    <p:extLst>
      <p:ext uri="{BB962C8B-B14F-4D97-AF65-F5344CB8AC3E}">
        <p14:creationId xmlns:p14="http://schemas.microsoft.com/office/powerpoint/2010/main" val="3649025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CD441AAE-89AC-4FF2-BEB6-76BB78C333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設定中斷系統</a:t>
            </a:r>
            <a:endParaRPr lang="en-US" altLang="zh-TW" dirty="0"/>
          </a:p>
          <a:p>
            <a:pPr marL="127000" indent="0">
              <a:buNone/>
            </a:pP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59F5D39-5855-4DBA-B8CA-E5C66B56B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ISR</a:t>
            </a:r>
            <a:r>
              <a:rPr lang="zh-TW" altLang="en-US" dirty="0"/>
              <a:t>與主程式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6F22875-B138-4505-A75E-48F7D21D0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560" y="1943116"/>
            <a:ext cx="4305901" cy="226623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4FF6CCA-100C-4743-ACD1-C49EFDD29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495" y="1966796"/>
            <a:ext cx="5525271" cy="361047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7EDC0BC-A1E0-408B-BD8E-54960A29ED57}"/>
              </a:ext>
            </a:extLst>
          </p:cNvPr>
          <p:cNvSpPr txBox="1"/>
          <p:nvPr/>
        </p:nvSpPr>
        <p:spPr>
          <a:xfrm>
            <a:off x="2472868" y="4267708"/>
            <a:ext cx="1656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設定中斷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ADCB5EE-023C-43E4-8CA7-75FCFB5C9328}"/>
              </a:ext>
            </a:extLst>
          </p:cNvPr>
          <p:cNvSpPr txBox="1"/>
          <p:nvPr/>
        </p:nvSpPr>
        <p:spPr>
          <a:xfrm>
            <a:off x="7332273" y="5577275"/>
            <a:ext cx="1656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設定中斷</a:t>
            </a:r>
          </a:p>
        </p:txBody>
      </p:sp>
    </p:spTree>
    <p:extLst>
      <p:ext uri="{BB962C8B-B14F-4D97-AF65-F5344CB8AC3E}">
        <p14:creationId xmlns:p14="http://schemas.microsoft.com/office/powerpoint/2010/main" val="3517324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CD441AAE-89AC-4FF2-BEB6-76BB78C333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main</a:t>
            </a:r>
            <a:r>
              <a:rPr lang="zh-TW" altLang="en-US" dirty="0"/>
              <a:t>程式內容</a:t>
            </a:r>
            <a:r>
              <a:rPr lang="en-US" altLang="zh-TW" dirty="0"/>
              <a:t>: </a:t>
            </a:r>
            <a:r>
              <a:rPr lang="zh-TW" altLang="en-US" dirty="0"/>
              <a:t>無窮迴圈計數</a:t>
            </a:r>
            <a:r>
              <a:rPr lang="en-US" altLang="zh-TW" dirty="0"/>
              <a:t>LED</a:t>
            </a:r>
            <a:r>
              <a:rPr lang="zh-TW" altLang="en-US" dirty="0"/>
              <a:t>顯示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59F5D39-5855-4DBA-B8CA-E5C66B56B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ISR</a:t>
            </a:r>
            <a:r>
              <a:rPr lang="zh-TW" altLang="en-US" dirty="0"/>
              <a:t>與主程式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3CD9407-7D7F-45DB-90B2-E69247070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283" y="1668651"/>
            <a:ext cx="4365128" cy="418588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4089521-8F76-41F9-B7A2-37CC5E83F06F}"/>
              </a:ext>
            </a:extLst>
          </p:cNvPr>
          <p:cNvSpPr txBox="1"/>
          <p:nvPr/>
        </p:nvSpPr>
        <p:spPr>
          <a:xfrm>
            <a:off x="4884543" y="5854535"/>
            <a:ext cx="1656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4.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主程式</a:t>
            </a:r>
          </a:p>
        </p:txBody>
      </p:sp>
    </p:spTree>
    <p:extLst>
      <p:ext uri="{BB962C8B-B14F-4D97-AF65-F5344CB8AC3E}">
        <p14:creationId xmlns:p14="http://schemas.microsoft.com/office/powerpoint/2010/main" val="1593045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CD441AAE-89AC-4FF2-BEB6-76BB78C333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ISR</a:t>
            </a:r>
            <a:r>
              <a:rPr lang="zh-TW" altLang="en-US" dirty="0"/>
              <a:t>內容</a:t>
            </a:r>
            <a:r>
              <a:rPr lang="en-US" altLang="zh-TW" dirty="0"/>
              <a:t>:LED</a:t>
            </a:r>
            <a:r>
              <a:rPr lang="zh-TW" altLang="en-US" dirty="0"/>
              <a:t>的閃爍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59F5D39-5855-4DBA-B8CA-E5C66B56B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ISR</a:t>
            </a:r>
            <a:r>
              <a:rPr lang="zh-TW" altLang="en-US" dirty="0"/>
              <a:t>與主程式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68C5A54-EFCD-4A09-9190-7A10B36D8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872" y="2025496"/>
            <a:ext cx="5690434" cy="307495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9844E2D-872E-4349-A68E-E524DE367835}"/>
              </a:ext>
            </a:extLst>
          </p:cNvPr>
          <p:cNvSpPr txBox="1"/>
          <p:nvPr/>
        </p:nvSpPr>
        <p:spPr>
          <a:xfrm>
            <a:off x="4896419" y="5348373"/>
            <a:ext cx="1656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5.ISR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03396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F02DAA41-5406-4C6D-9661-78F392A15D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40301DE-636A-4BEB-A6EA-3B82B7C0D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</a:rPr>
              <a:t>IRQ</a:t>
            </a:r>
            <a:r>
              <a:rPr lang="zh-TW" altLang="en-US" dirty="0">
                <a:latin typeface="標楷體" panose="03000509000000000000" pitchFamily="65" charset="-120"/>
              </a:rPr>
              <a:t>編號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24CFF2B-BA46-43AC-8E67-631D38B8E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64427" y="1069755"/>
            <a:ext cx="5116188" cy="522355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DB2EF5C-DB5E-4AD4-B5E8-DC1001AF5B06}"/>
              </a:ext>
            </a:extLst>
          </p:cNvPr>
          <p:cNvSpPr/>
          <p:nvPr/>
        </p:nvSpPr>
        <p:spPr>
          <a:xfrm>
            <a:off x="6157355" y="3869328"/>
            <a:ext cx="2523507" cy="2375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88761702-972B-4671-9854-559A67C21172}"/>
              </a:ext>
            </a:extLst>
          </p:cNvPr>
          <p:cNvCxnSpPr>
            <a:cxnSpLocks/>
          </p:cNvCxnSpPr>
          <p:nvPr/>
        </p:nvCxnSpPr>
        <p:spPr>
          <a:xfrm flipV="1">
            <a:off x="8680862" y="3723304"/>
            <a:ext cx="1122218" cy="34438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E8A7378-6DF8-496B-AE1C-3527B3F701D8}"/>
              </a:ext>
            </a:extLst>
          </p:cNvPr>
          <p:cNvSpPr txBox="1"/>
          <p:nvPr/>
        </p:nvSpPr>
        <p:spPr>
          <a:xfrm>
            <a:off x="9803080" y="3533449"/>
            <a:ext cx="1497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IRQ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編號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:61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AB85702-6A7B-44FC-8154-DE9CBA285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249184"/>
            <a:ext cx="3472543" cy="943107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36BE3B91-A4A8-4D22-A236-88F7F2218F38}"/>
              </a:ext>
            </a:extLst>
          </p:cNvPr>
          <p:cNvSpPr/>
          <p:nvPr/>
        </p:nvSpPr>
        <p:spPr>
          <a:xfrm>
            <a:off x="838198" y="3671150"/>
            <a:ext cx="3472543" cy="2375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2F8520F-EDB5-4D56-A277-8AE347D0022E}"/>
              </a:ext>
            </a:extLst>
          </p:cNvPr>
          <p:cNvSpPr txBox="1"/>
          <p:nvPr/>
        </p:nvSpPr>
        <p:spPr>
          <a:xfrm>
            <a:off x="3213658" y="5919778"/>
            <a:ext cx="1656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6.IRQ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編號</a:t>
            </a:r>
          </a:p>
        </p:txBody>
      </p:sp>
    </p:spTree>
    <p:extLst>
      <p:ext uri="{BB962C8B-B14F-4D97-AF65-F5344CB8AC3E}">
        <p14:creationId xmlns:p14="http://schemas.microsoft.com/office/powerpoint/2010/main" val="4271638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75FFB549-0F16-4008-B557-BA25FC54B2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中斷相關暫存器</a:t>
            </a:r>
            <a:endParaRPr lang="en-US" altLang="zh-TW" dirty="0"/>
          </a:p>
          <a:p>
            <a:r>
              <a:rPr lang="zh-TW" altLang="en-US" dirty="0"/>
              <a:t>手冊名稱</a:t>
            </a:r>
            <a:r>
              <a:rPr lang="en-US" altLang="zh-TW" dirty="0"/>
              <a:t>:</a:t>
            </a:r>
            <a:r>
              <a:rPr lang="pt-BR" altLang="zh-TW" b="1" i="0" dirty="0">
                <a:effectLst/>
                <a:latin typeface="var(--ads-heading-font-family)"/>
              </a:rPr>
              <a:t>Cortex-A9 MPCore Technical Reference Manual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7BA52C9-FB97-40AA-B85D-96B34A22E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中斷相關暫存器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E4AF792-D689-4267-8870-45FE7375BD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0377" r="-1380" b="3475"/>
          <a:stretch/>
        </p:blipFill>
        <p:spPr>
          <a:xfrm>
            <a:off x="2871712" y="1775361"/>
            <a:ext cx="6717614" cy="428129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46C3AFF-4D33-46C2-8500-851E6A59A333}"/>
              </a:ext>
            </a:extLst>
          </p:cNvPr>
          <p:cNvSpPr txBox="1"/>
          <p:nvPr/>
        </p:nvSpPr>
        <p:spPr>
          <a:xfrm>
            <a:off x="5644565" y="5994251"/>
            <a:ext cx="1656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7.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相關暫存器</a:t>
            </a:r>
          </a:p>
        </p:txBody>
      </p:sp>
    </p:spTree>
    <p:extLst>
      <p:ext uri="{BB962C8B-B14F-4D97-AF65-F5344CB8AC3E}">
        <p14:creationId xmlns:p14="http://schemas.microsoft.com/office/powerpoint/2010/main" val="3462470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75FFB549-0F16-4008-B557-BA25FC54B2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中斷相關暫存器</a:t>
            </a:r>
            <a:endParaRPr lang="en-US" altLang="zh-TW" dirty="0"/>
          </a:p>
          <a:p>
            <a:r>
              <a:rPr lang="zh-TW" altLang="en-US" dirty="0"/>
              <a:t>手冊名稱</a:t>
            </a:r>
            <a:r>
              <a:rPr lang="en-US" altLang="zh-TW" dirty="0"/>
              <a:t>:</a:t>
            </a:r>
            <a:r>
              <a:rPr lang="pt-BR" altLang="zh-TW" b="1" i="0" dirty="0">
                <a:effectLst/>
                <a:latin typeface="var(--ads-heading-font-family)"/>
              </a:rPr>
              <a:t>Cortex-A9 MPCore Technical Reference Manual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7BA52C9-FB97-40AA-B85D-96B34A22E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中斷相關暫存器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3A6BCD-C395-4B04-9621-56162C15CE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8" r="-323" b="3527"/>
          <a:stretch/>
        </p:blipFill>
        <p:spPr>
          <a:xfrm>
            <a:off x="2986644" y="1732013"/>
            <a:ext cx="6380945" cy="428877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29EF83D-856B-447B-AE33-BC633F8C8C50}"/>
              </a:ext>
            </a:extLst>
          </p:cNvPr>
          <p:cNvSpPr txBox="1"/>
          <p:nvPr/>
        </p:nvSpPr>
        <p:spPr>
          <a:xfrm>
            <a:off x="5407058" y="5976438"/>
            <a:ext cx="1656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8.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相關暫存器</a:t>
            </a:r>
          </a:p>
        </p:txBody>
      </p:sp>
    </p:spTree>
    <p:extLst>
      <p:ext uri="{BB962C8B-B14F-4D97-AF65-F5344CB8AC3E}">
        <p14:creationId xmlns:p14="http://schemas.microsoft.com/office/powerpoint/2010/main" val="3186169684"/>
      </p:ext>
    </p:extLst>
  </p:cSld>
  <p:clrMapOvr>
    <a:masterClrMapping/>
  </p:clrMapOvr>
</p:sld>
</file>

<file path=ppt/theme/theme1.xml><?xml version="1.0" encoding="utf-8"?>
<a:theme xmlns:a="http://schemas.openxmlformats.org/drawingml/2006/main" name="佈景主題1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佈景主題1" id="{F82E1DC3-C2F3-4139-ACC3-BB86D2B4FCD3}" vid="{3A361A6E-D09B-4773-AD40-AEA8ED12AB3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佈景主題1</Template>
  <TotalTime>2426</TotalTime>
  <Words>124</Words>
  <Application>Microsoft Office PowerPoint</Application>
  <PresentationFormat>寬螢幕</PresentationFormat>
  <Paragraphs>29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4" baseType="lpstr">
      <vt:lpstr>var(--ads-heading-font-family)</vt:lpstr>
      <vt:lpstr>標楷體</vt:lpstr>
      <vt:lpstr>Arial</vt:lpstr>
      <vt:lpstr>Calibri</vt:lpstr>
      <vt:lpstr>Times New Roman</vt:lpstr>
      <vt:lpstr>佈景主題1</vt:lpstr>
      <vt:lpstr> Interrupt</vt:lpstr>
      <vt:lpstr>ISR與主程式</vt:lpstr>
      <vt:lpstr>ISR與主程式</vt:lpstr>
      <vt:lpstr>ISR與主程式</vt:lpstr>
      <vt:lpstr>ISR與主程式</vt:lpstr>
      <vt:lpstr>IRQ編號</vt:lpstr>
      <vt:lpstr>中斷相關暫存器</vt:lpstr>
      <vt:lpstr>中斷相關暫存器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Interrupt</dc:title>
  <dc:creator>宸毅 林</dc:creator>
  <cp:lastModifiedBy>宸毅 林</cp:lastModifiedBy>
  <cp:revision>4</cp:revision>
  <dcterms:created xsi:type="dcterms:W3CDTF">2023-11-04T17:34:37Z</dcterms:created>
  <dcterms:modified xsi:type="dcterms:W3CDTF">2023-11-06T10:04:04Z</dcterms:modified>
</cp:coreProperties>
</file>